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  <p:sldId id="262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22" y="-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902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09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8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249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33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668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58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87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7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07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523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91751-C683-44EE-A78A-C50B1EC1878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D0062-0276-44A8-8F57-AFDAD493B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552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nypost.com/2014/03/20/teen-sneaks-past-sleeping-wtc-guard-reaches-104th-floor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1. How is the story about following one’s dream?</a:t>
            </a:r>
            <a:br>
              <a:rPr lang="en-US" dirty="0" smtClean="0"/>
            </a:br>
            <a:r>
              <a:rPr lang="en-US" dirty="0" smtClean="0"/>
              <a:t>2. Write a new ending considering 911</a:t>
            </a:r>
            <a:br>
              <a:rPr lang="en-US" dirty="0" smtClean="0"/>
            </a:br>
            <a:r>
              <a:rPr lang="en-US" dirty="0" smtClean="0"/>
              <a:t>3. How is the film an indirect memorial for 911?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515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7787"/>
            <a:ext cx="9315147" cy="624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783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Autofit/>
          </a:bodyPr>
          <a:lstStyle/>
          <a:p>
            <a:r>
              <a:rPr lang="en-US" sz="2400" dirty="0"/>
              <a:t>Justin </a:t>
            </a:r>
            <a:r>
              <a:rPr lang="en-US" sz="2400" dirty="0" err="1"/>
              <a:t>Casquejo</a:t>
            </a:r>
            <a:r>
              <a:rPr lang="en-US" sz="2400" dirty="0"/>
              <a:t>, </a:t>
            </a:r>
            <a:r>
              <a:rPr lang="en-US" sz="2400" dirty="0" smtClean="0"/>
              <a:t>18 </a:t>
            </a:r>
            <a:r>
              <a:rPr lang="en-US" sz="2400" dirty="0"/>
              <a:t>The New Jersey teen </a:t>
            </a:r>
            <a:r>
              <a:rPr lang="en-US" sz="2400" dirty="0">
                <a:hlinkClick r:id="rId2"/>
              </a:rPr>
              <a:t>busted for climbing to the top of then-unopened 1 World Trade Center two years ago</a:t>
            </a:r>
            <a:r>
              <a:rPr lang="en-US" sz="2400" dirty="0"/>
              <a:t> 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1" t="4938" r="31032" b="10265"/>
          <a:stretch/>
        </p:blipFill>
        <p:spPr bwMode="auto">
          <a:xfrm>
            <a:off x="1828800" y="751114"/>
            <a:ext cx="5324472" cy="610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744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8" t="7337" r="28809" b="22257"/>
          <a:stretch/>
        </p:blipFill>
        <p:spPr bwMode="auto">
          <a:xfrm>
            <a:off x="914400" y="228600"/>
            <a:ext cx="7273104" cy="6099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22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JUSTIN CASQUEJO inst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70"/>
            <a:ext cx="9205851" cy="683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09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60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38" y="762000"/>
            <a:ext cx="8877300" cy="501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988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52400"/>
            <a:ext cx="8683625" cy="651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293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91313" cy="585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850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0064"/>
            <a:ext cx="9202522" cy="608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459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0"/>
            <a:ext cx="8988957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372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57200"/>
            <a:ext cx="8931346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051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45857"/>
            <a:ext cx="8784725" cy="559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381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the Film</a:t>
            </a:r>
            <a:endParaRPr lang="en-US" dirty="0"/>
          </a:p>
        </p:txBody>
      </p:sp>
      <p:pic>
        <p:nvPicPr>
          <p:cNvPr id="8194" name="Picture 2" descr="Image result for philippe petit tightr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304542" cy="480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528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</Words>
  <Application>Microsoft Office PowerPoint</Application>
  <PresentationFormat>On-screen Show (4:3)</PresentationFormat>
  <Paragraphs>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1. How is the story about following one’s dream? 2. Write a new ending considering 911 3. How is the film an indirect memorial for 911?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From the Film</vt:lpstr>
      <vt:lpstr>PowerPoint Presentation</vt:lpstr>
      <vt:lpstr>Justin Casquejo, 18 The New Jersey teen busted for climbing to the top of then-unopened 1 World Trade Center two years ago 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How is the story about following one’s dream? 2. Write a new ending considering 911 3. How is the film an indirect memorial for 911?</dc:title>
  <dc:creator>Ramon Quinones</dc:creator>
  <cp:lastModifiedBy>Ramon Quinones</cp:lastModifiedBy>
  <cp:revision>2</cp:revision>
  <dcterms:created xsi:type="dcterms:W3CDTF">2016-12-22T14:42:11Z</dcterms:created>
  <dcterms:modified xsi:type="dcterms:W3CDTF">2017-05-16T14:21:27Z</dcterms:modified>
</cp:coreProperties>
</file>